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EB9305-E05F-45EC-92D1-A83DE1D03B2B}" type="datetimeFigureOut">
              <a:rPr kumimoji="1" lang="ja-JP" altLang="en-US" smtClean="0"/>
              <a:t>2024/3/14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4954A0-4989-481A-8F74-B5E2006375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74360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>
            <a:extLst>
              <a:ext uri="{FF2B5EF4-FFF2-40B4-BE49-F238E27FC236}">
                <a16:creationId xmlns:a16="http://schemas.microsoft.com/office/drawing/2014/main" id="{EEDF2726-054F-64F5-14F6-592411A15B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322" y="6341290"/>
            <a:ext cx="1802424" cy="418420"/>
          </a:xfrm>
          <a:prstGeom prst="rect">
            <a:avLst/>
          </a:prstGeom>
        </p:spPr>
      </p:pic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59EED597-686C-62E7-BC17-22A97D6639CE}"/>
              </a:ext>
            </a:extLst>
          </p:cNvPr>
          <p:cNvGrpSpPr/>
          <p:nvPr userDrawn="1"/>
        </p:nvGrpSpPr>
        <p:grpSpPr>
          <a:xfrm>
            <a:off x="0" y="854320"/>
            <a:ext cx="12192000" cy="79130"/>
            <a:chOff x="0" y="968620"/>
            <a:chExt cx="12192000" cy="79130"/>
          </a:xfrm>
        </p:grpSpPr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60C3199C-B261-5514-CE7F-078C7E65E15B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0" y="968620"/>
              <a:ext cx="12192000" cy="0"/>
            </a:xfrm>
            <a:prstGeom prst="line">
              <a:avLst/>
            </a:prstGeom>
            <a:ln w="31750" cmpd="sng">
              <a:solidFill>
                <a:srgbClr val="00206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>
              <a:extLst>
                <a:ext uri="{FF2B5EF4-FFF2-40B4-BE49-F238E27FC236}">
                  <a16:creationId xmlns:a16="http://schemas.microsoft.com/office/drawing/2014/main" id="{9720D91D-6A32-90F2-7EBD-3E8B8F143975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0" y="1047750"/>
              <a:ext cx="12192000" cy="0"/>
            </a:xfrm>
            <a:prstGeom prst="line">
              <a:avLst/>
            </a:prstGeom>
            <a:ln w="31750" cmpd="sng">
              <a:solidFill>
                <a:srgbClr val="FF0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Google Shape;99;p14">
            <a:extLst>
              <a:ext uri="{FF2B5EF4-FFF2-40B4-BE49-F238E27FC236}">
                <a16:creationId xmlns:a16="http://schemas.microsoft.com/office/drawing/2014/main" id="{B81CDC75-6F3C-034D-395A-5FD62219B896}"/>
              </a:ext>
            </a:extLst>
          </p:cNvPr>
          <p:cNvSpPr txBox="1"/>
          <p:nvPr userDrawn="1"/>
        </p:nvSpPr>
        <p:spPr>
          <a:xfrm>
            <a:off x="3472961" y="6433646"/>
            <a:ext cx="5246077" cy="2283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300" tIns="32650" rIns="65300" bIns="32650" anchor="t" anchorCtr="0">
            <a:spAutoFit/>
          </a:bodyPr>
          <a:lstStyle/>
          <a:p>
            <a:pPr algn="ctr">
              <a:buSzPts val="1000"/>
            </a:pPr>
            <a:r>
              <a:rPr lang="en-US" sz="10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Copyright© </a:t>
            </a:r>
            <a:r>
              <a:rPr lang="ja-JP" altLang="en-US" sz="10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一般社団法人日本旅行業協会 </a:t>
            </a:r>
            <a:r>
              <a:rPr lang="en-US" sz="10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JATA  All rights reserved. 禁無断転載・複製</a:t>
            </a:r>
            <a:endParaRPr sz="10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23" name="図 22">
            <a:extLst>
              <a:ext uri="{FF2B5EF4-FFF2-40B4-BE49-F238E27FC236}">
                <a16:creationId xmlns:a16="http://schemas.microsoft.com/office/drawing/2014/main" id="{5003A149-19C7-FC40-0FD8-2FCFFB80A6D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5289" y="6221791"/>
            <a:ext cx="1320030" cy="570638"/>
          </a:xfrm>
          <a:prstGeom prst="rect">
            <a:avLst/>
          </a:prstGeom>
        </p:spPr>
      </p:pic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D586723-3010-DE15-4220-95102E949316}"/>
              </a:ext>
            </a:extLst>
          </p:cNvPr>
          <p:cNvSpPr txBox="1"/>
          <p:nvPr userDrawn="1"/>
        </p:nvSpPr>
        <p:spPr>
          <a:xfrm>
            <a:off x="88872" y="67305"/>
            <a:ext cx="6007128" cy="707886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2000" b="1" dirty="0">
                <a:solidFill>
                  <a:srgbClr val="00206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企画名</a:t>
            </a:r>
            <a:r>
              <a:rPr kumimoji="1" lang="en-US" altLang="ja-JP" sz="2000" b="1" dirty="0">
                <a:solidFill>
                  <a:srgbClr val="00206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2000" b="1" dirty="0">
                <a:solidFill>
                  <a:srgbClr val="00206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〇〇〇〇〇</a:t>
            </a:r>
            <a:r>
              <a:rPr kumimoji="1" lang="en-US" altLang="ja-JP" sz="2000" b="1" dirty="0">
                <a:solidFill>
                  <a:srgbClr val="00206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 algn="ctr"/>
            <a:r>
              <a:rPr kumimoji="1" lang="en-US" altLang="ja-JP" sz="2000" b="1" dirty="0">
                <a:solidFill>
                  <a:srgbClr val="00206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2000" b="1" dirty="0">
                <a:solidFill>
                  <a:srgbClr val="00206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編集してください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2292612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8F6A47F-0FE5-E367-4C5A-D4D45C6495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D0713BD-601B-E7BE-4DDD-A1A32FB4F0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D692A78-384C-AB6F-2EE3-E133CCCC78C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822FE4B-BFC0-D45D-DD77-C2BF2C44A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AB3F1A0-3C27-0B6B-3CBD-552F61A6A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67900" y="5592271"/>
            <a:ext cx="2121877" cy="365125"/>
          </a:xfrm>
          <a:prstGeom prst="rect">
            <a:avLst/>
          </a:prstGeom>
        </p:spPr>
        <p:txBody>
          <a:bodyPr/>
          <a:lstStyle/>
          <a:p>
            <a:fld id="{39F5F815-8D3A-4EB4-9093-DAE4713A9A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6532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CDF414D-F3F3-982C-3CFE-8C56707EBE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B3FE70A-9ED3-3140-9C02-AD14D08ACE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37A275B-A4AE-38F9-E9EF-9DCB390F7C0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C9FE7D3-5877-C7D4-3BD5-686E18D08B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F7E4449-1340-DE20-1ACF-8C602119A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67900" y="5592271"/>
            <a:ext cx="2121877" cy="365125"/>
          </a:xfrm>
          <a:prstGeom prst="rect">
            <a:avLst/>
          </a:prstGeom>
        </p:spPr>
        <p:txBody>
          <a:bodyPr/>
          <a:lstStyle/>
          <a:p>
            <a:fld id="{39F5F815-8D3A-4EB4-9093-DAE4713A9A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5485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DB477D7-4FD1-2582-23DD-43FF6C380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8DD5FCE-FBE9-AB7E-8BC8-FC747208E1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32EE67A-25B4-1C04-D78C-A31451B55A5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64450AA-E9D7-D8C3-39F4-C75D48BAE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2590498-ABC5-F3B3-D796-94D792514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67900" y="5592271"/>
            <a:ext cx="2121877" cy="365125"/>
          </a:xfrm>
          <a:prstGeom prst="rect">
            <a:avLst/>
          </a:prstGeom>
        </p:spPr>
        <p:txBody>
          <a:bodyPr/>
          <a:lstStyle/>
          <a:p>
            <a:fld id="{39F5F815-8D3A-4EB4-9093-DAE4713A9A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5759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4CD319E-B82C-7607-56BC-2A590EDE8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C4DAF70-41CD-45C3-AFF1-28B7BD748F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861032B-7F04-C43F-2471-FEE717F4200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6C99DA2-BDB8-99B4-B297-1D068E0C6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B74251C-5934-2275-8B9D-BBC70DDB6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67900" y="5592271"/>
            <a:ext cx="2121877" cy="365125"/>
          </a:xfrm>
          <a:prstGeom prst="rect">
            <a:avLst/>
          </a:prstGeom>
        </p:spPr>
        <p:txBody>
          <a:bodyPr/>
          <a:lstStyle/>
          <a:p>
            <a:fld id="{39F5F815-8D3A-4EB4-9093-DAE4713A9A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7057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158267-261A-AF7B-8C6B-534E593E20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810806C-A754-FA2D-1443-E75662A5A6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B43934-D0AA-A31D-37ED-9F8FBC7A3A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841E0FE-824B-4730-A35F-92CFC261D49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1065242-DF07-B59E-669B-759AB8F6D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FB37375-89E4-6A74-2E75-308733058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67900" y="5592271"/>
            <a:ext cx="2121877" cy="365125"/>
          </a:xfrm>
          <a:prstGeom prst="rect">
            <a:avLst/>
          </a:prstGeom>
        </p:spPr>
        <p:txBody>
          <a:bodyPr/>
          <a:lstStyle/>
          <a:p>
            <a:fld id="{39F5F815-8D3A-4EB4-9093-DAE4713A9A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7784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F50917-F319-3BC7-C1AE-5039108D92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A5840D1-C485-DFD7-4CDC-A62E717D25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E610F9B-8946-5F3F-991B-E16A1E130B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C89B505-FC65-935A-1DA9-A79849FE1D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1363DA7-D60D-F9BE-E479-C30CC43D02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5089298-2BCC-87A1-A8BD-89B8DA4C147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21891CE-211D-5DFB-4ADC-D1F27AE69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36EA456-6E13-0828-2F3F-47DB69652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67900" y="5592271"/>
            <a:ext cx="2121877" cy="365125"/>
          </a:xfrm>
          <a:prstGeom prst="rect">
            <a:avLst/>
          </a:prstGeom>
        </p:spPr>
        <p:txBody>
          <a:bodyPr/>
          <a:lstStyle/>
          <a:p>
            <a:fld id="{39F5F815-8D3A-4EB4-9093-DAE4713A9A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8229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00F01A-8BEF-E478-A252-211E8D2B4C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3E62C7D-A9CC-24A7-FBC0-ABC4B7A0A25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FC71EC3-72A8-61EE-D8D8-E44CD45CD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52FE387-3B4E-1BA1-D2A6-52D6FC389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67900" y="5592271"/>
            <a:ext cx="2121877" cy="365125"/>
          </a:xfrm>
          <a:prstGeom prst="rect">
            <a:avLst/>
          </a:prstGeom>
        </p:spPr>
        <p:txBody>
          <a:bodyPr/>
          <a:lstStyle/>
          <a:p>
            <a:fld id="{39F5F815-8D3A-4EB4-9093-DAE4713A9A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956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672CE97-A20C-1C74-4DB5-F63E50D804A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27F0928-9869-7585-0973-B858DDB1EB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877B347-EE76-A179-7232-2EC765E0A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67900" y="5592271"/>
            <a:ext cx="2121877" cy="365125"/>
          </a:xfrm>
          <a:prstGeom prst="rect">
            <a:avLst/>
          </a:prstGeom>
        </p:spPr>
        <p:txBody>
          <a:bodyPr/>
          <a:lstStyle/>
          <a:p>
            <a:fld id="{39F5F815-8D3A-4EB4-9093-DAE4713A9A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9931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5207CC-929E-E40D-A5AE-5D94FB069D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29F6803-386B-EEF2-20E7-FE3C2CFCF4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D986A19-06B5-8EAC-0722-9128A583E4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F27C03E-E2BB-BCE3-7D40-C144911D1DD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6BC7CE1-3E0B-3E9B-4D12-61EA037B4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0DC3F8D-1BB3-B98F-95AA-8F092F52A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67900" y="5592271"/>
            <a:ext cx="2121877" cy="365125"/>
          </a:xfrm>
          <a:prstGeom prst="rect">
            <a:avLst/>
          </a:prstGeom>
        </p:spPr>
        <p:txBody>
          <a:bodyPr/>
          <a:lstStyle/>
          <a:p>
            <a:fld id="{39F5F815-8D3A-4EB4-9093-DAE4713A9A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7688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33DA82A-8F4A-7783-EEFA-4292480B35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8BB4604-ABDD-4A5C-347D-C520676F2E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14ADF22-C2EA-A186-FAD4-D42C6D2B06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F6FEA15-EAEC-1C55-1543-ABD1B82E079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64704FE-44B3-3AB6-B786-142D826501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F4E10D5-272F-AEE2-3F8C-244EFACC2A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67900" y="5592271"/>
            <a:ext cx="2121877" cy="365125"/>
          </a:xfrm>
          <a:prstGeom prst="rect">
            <a:avLst/>
          </a:prstGeom>
        </p:spPr>
        <p:txBody>
          <a:bodyPr/>
          <a:lstStyle/>
          <a:p>
            <a:fld id="{39F5F815-8D3A-4EB4-9093-DAE4713A9A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508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2A7E4165-0A80-2059-2C86-86E601F162A4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322" y="6341290"/>
            <a:ext cx="1802424" cy="418420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B3D1DA97-03A2-EA6D-0782-906960E31F45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5606" y="208157"/>
            <a:ext cx="1597522" cy="505312"/>
          </a:xfrm>
          <a:prstGeom prst="rect">
            <a:avLst/>
          </a:prstGeom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F6DCAE6-1BE6-A8D0-BF78-7B99C94C49D7}"/>
              </a:ext>
            </a:extLst>
          </p:cNvPr>
          <p:cNvSpPr txBox="1"/>
          <p:nvPr userDrawn="1"/>
        </p:nvSpPr>
        <p:spPr>
          <a:xfrm>
            <a:off x="6000848" y="106497"/>
            <a:ext cx="450475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b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ツーリズム</a:t>
            </a:r>
            <a:r>
              <a:rPr kumimoji="1" lang="en-US" altLang="ja-JP" sz="1200" b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EXPO</a:t>
            </a:r>
            <a:r>
              <a:rPr kumimoji="1" lang="ja-JP" altLang="en-US" sz="1200" b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ジャパン</a:t>
            </a:r>
            <a:r>
              <a:rPr kumimoji="1" lang="en-US" altLang="ja-JP" sz="1200" b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2024 </a:t>
            </a:r>
            <a:r>
              <a:rPr kumimoji="1" lang="ja-JP" altLang="en-US" sz="1200" b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海外旅行シンポジウム</a:t>
            </a:r>
            <a:endParaRPr kumimoji="1" lang="en-US" altLang="ja-JP" sz="1200" b="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～日米間 若者の観光交流の拡大に向けて～</a:t>
            </a:r>
            <a:endParaRPr kumimoji="1" lang="en-US" altLang="ja-JP" sz="1200" b="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日米観光交流年</a:t>
            </a:r>
            <a:r>
              <a:rPr kumimoji="1" lang="en-US" altLang="ja-JP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2024 </a:t>
            </a:r>
            <a:r>
              <a:rPr kumimoji="1" lang="ja-JP" altLang="en-US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アメリカ旅行企画コンテスト</a:t>
            </a:r>
            <a:endParaRPr kumimoji="1" lang="ja-JP" altLang="en-US" sz="1600" b="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75550E9B-85EB-F8C1-D3E8-D8304E6EA292}"/>
              </a:ext>
            </a:extLst>
          </p:cNvPr>
          <p:cNvGrpSpPr/>
          <p:nvPr userDrawn="1"/>
        </p:nvGrpSpPr>
        <p:grpSpPr>
          <a:xfrm>
            <a:off x="0" y="854320"/>
            <a:ext cx="12192000" cy="79130"/>
            <a:chOff x="0" y="968620"/>
            <a:chExt cx="12192000" cy="79130"/>
          </a:xfrm>
        </p:grpSpPr>
        <p:cxnSp>
          <p:nvCxnSpPr>
            <p:cNvPr id="12" name="直線コネクタ 11">
              <a:extLst>
                <a:ext uri="{FF2B5EF4-FFF2-40B4-BE49-F238E27FC236}">
                  <a16:creationId xmlns:a16="http://schemas.microsoft.com/office/drawing/2014/main" id="{03AAADDD-912B-6280-182D-0252A3928DC2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0" y="968620"/>
              <a:ext cx="12192000" cy="0"/>
            </a:xfrm>
            <a:prstGeom prst="line">
              <a:avLst/>
            </a:prstGeom>
            <a:ln w="31750" cmpd="sng">
              <a:solidFill>
                <a:srgbClr val="00206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コネクタ 12">
              <a:extLst>
                <a:ext uri="{FF2B5EF4-FFF2-40B4-BE49-F238E27FC236}">
                  <a16:creationId xmlns:a16="http://schemas.microsoft.com/office/drawing/2014/main" id="{7F880881-5EC8-FE7A-9C0E-4B8BB17B34E7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0" y="1047750"/>
              <a:ext cx="12192000" cy="0"/>
            </a:xfrm>
            <a:prstGeom prst="line">
              <a:avLst/>
            </a:prstGeom>
            <a:ln w="31750" cmpd="sng">
              <a:solidFill>
                <a:srgbClr val="FF0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Google Shape;99;p14">
            <a:extLst>
              <a:ext uri="{FF2B5EF4-FFF2-40B4-BE49-F238E27FC236}">
                <a16:creationId xmlns:a16="http://schemas.microsoft.com/office/drawing/2014/main" id="{C0BCD838-46E5-D267-413F-50E61D2CF3F0}"/>
              </a:ext>
            </a:extLst>
          </p:cNvPr>
          <p:cNvSpPr txBox="1"/>
          <p:nvPr userDrawn="1"/>
        </p:nvSpPr>
        <p:spPr>
          <a:xfrm>
            <a:off x="3472961" y="6433646"/>
            <a:ext cx="5246077" cy="2283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300" tIns="32650" rIns="65300" bIns="32650" anchor="t" anchorCtr="0">
            <a:spAutoFit/>
          </a:bodyPr>
          <a:lstStyle/>
          <a:p>
            <a:pPr algn="ctr">
              <a:buSzPts val="1000"/>
            </a:pPr>
            <a:r>
              <a:rPr lang="en-US" sz="10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Copyright© </a:t>
            </a:r>
            <a:r>
              <a:rPr lang="ja-JP" altLang="en-US" sz="10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一般社団法人日本旅行業協会 </a:t>
            </a:r>
            <a:r>
              <a:rPr lang="en-US" sz="10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JATA  All rights reserved. 禁無断転載・複製</a:t>
            </a:r>
            <a:endParaRPr sz="10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5" name="図 14">
            <a:extLst>
              <a:ext uri="{FF2B5EF4-FFF2-40B4-BE49-F238E27FC236}">
                <a16:creationId xmlns:a16="http://schemas.microsoft.com/office/drawing/2014/main" id="{DDDB19BA-63C8-A115-FA99-5670AC1C8B0F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5289" y="6221791"/>
            <a:ext cx="1320030" cy="570638"/>
          </a:xfrm>
          <a:prstGeom prst="rect">
            <a:avLst/>
          </a:prstGeom>
        </p:spPr>
      </p:pic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B449A8A9-35FE-1706-84A7-1A0E27BB639D}"/>
              </a:ext>
            </a:extLst>
          </p:cNvPr>
          <p:cNvSpPr txBox="1"/>
          <p:nvPr userDrawn="1"/>
        </p:nvSpPr>
        <p:spPr>
          <a:xfrm>
            <a:off x="88872" y="67305"/>
            <a:ext cx="6007128" cy="707886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2000" b="1" dirty="0">
                <a:solidFill>
                  <a:srgbClr val="00206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企画名</a:t>
            </a:r>
            <a:r>
              <a:rPr kumimoji="1" lang="en-US" altLang="ja-JP" sz="2000" b="1" dirty="0">
                <a:solidFill>
                  <a:srgbClr val="00206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2000" b="1" dirty="0">
                <a:solidFill>
                  <a:srgbClr val="00206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〇〇〇〇〇</a:t>
            </a:r>
            <a:r>
              <a:rPr kumimoji="1" lang="en-US" altLang="ja-JP" sz="2000" b="1" dirty="0">
                <a:solidFill>
                  <a:srgbClr val="00206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 algn="ctr"/>
            <a:r>
              <a:rPr kumimoji="1" lang="en-US" altLang="ja-JP" sz="2000" b="1" dirty="0">
                <a:solidFill>
                  <a:srgbClr val="00206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2000" b="1" dirty="0">
                <a:solidFill>
                  <a:srgbClr val="00206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編集してください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361A6EA5-E547-DDB7-818A-7EC2B9B8804D}"/>
              </a:ext>
            </a:extLst>
          </p:cNvPr>
          <p:cNvSpPr txBox="1"/>
          <p:nvPr userDrawn="1"/>
        </p:nvSpPr>
        <p:spPr>
          <a:xfrm>
            <a:off x="11390627" y="6587343"/>
            <a:ext cx="801373" cy="27699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Page</a:t>
            </a:r>
            <a:fld id="{38DFAED4-05B5-4E15-BC04-09E407A44773}" type="slidenum">
              <a:rPr kumimoji="1" lang="ja-JP" altLang="en-US" sz="1200" smtClean="0">
                <a:latin typeface="Meiryo UI" panose="020B0604030504040204" pitchFamily="50" charset="-128"/>
                <a:ea typeface="Meiryo UI" panose="020B0604030504040204" pitchFamily="50" charset="-128"/>
              </a:rPr>
              <a:pPr algn="ctr"/>
              <a:t>‹#›</a:t>
            </a:fld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94EDEB60-F175-3109-A7F9-BE037A30DB25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9054" y="6257054"/>
            <a:ext cx="1090659" cy="570635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730C1583-D5EE-C091-60E5-D6E6A1A1FDE7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4112" y="6213777"/>
            <a:ext cx="656102" cy="588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414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4DC8C3F-9F09-7059-B7C3-E49964C82F53}"/>
              </a:ext>
            </a:extLst>
          </p:cNvPr>
          <p:cNvSpPr txBox="1"/>
          <p:nvPr/>
        </p:nvSpPr>
        <p:spPr>
          <a:xfrm>
            <a:off x="1043174" y="1758504"/>
            <a:ext cx="10105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5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アメリカ旅行企画コンテスト 企画書</a:t>
            </a:r>
            <a:endParaRPr kumimoji="1" lang="ja-JP" altLang="en-US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00FBEC98-3F1F-22AE-B9B8-A506F1444CBD}"/>
              </a:ext>
            </a:extLst>
          </p:cNvPr>
          <p:cNvSpPr/>
          <p:nvPr/>
        </p:nvSpPr>
        <p:spPr>
          <a:xfrm>
            <a:off x="263371" y="3183449"/>
            <a:ext cx="11665257" cy="1574981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応募者記入欄</a:t>
            </a:r>
            <a:endParaRPr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グループ名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（または個人名）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：「●●●●●」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企画名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				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：「●●●●●」</a:t>
            </a:r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大学・学校名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			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：「●●●大学●●部」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8463730D-6045-6481-41A8-0E8564C53C40}"/>
              </a:ext>
            </a:extLst>
          </p:cNvPr>
          <p:cNvSpPr/>
          <p:nvPr/>
        </p:nvSpPr>
        <p:spPr>
          <a:xfrm>
            <a:off x="263371" y="4838330"/>
            <a:ext cx="11665257" cy="1313895"/>
          </a:xfrm>
          <a:prstGeom prst="rect">
            <a:avLst/>
          </a:prstGeom>
          <a:noFill/>
          <a:ln w="19050" cap="flat" cmpd="dbl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r>
              <a:rPr kumimoji="1" lang="ja-JP" altLang="en-US" sz="16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主催：</a:t>
            </a:r>
            <a:r>
              <a:rPr kumimoji="1" lang="en-US" altLang="ja-JP" sz="16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kumimoji="1" lang="ja-JP" altLang="en-US" sz="16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一般社団法人日本旅行業協会</a:t>
            </a:r>
            <a:r>
              <a:rPr kumimoji="1" lang="en-US" altLang="ja-JP" sz="16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			</a:t>
            </a:r>
            <a:r>
              <a:rPr kumimoji="1" lang="ja-JP" altLang="en-US" sz="16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応募期間：</a:t>
            </a:r>
            <a:r>
              <a:rPr kumimoji="1" lang="en-US" altLang="ja-JP" sz="16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	2024</a:t>
            </a:r>
            <a:r>
              <a:rPr kumimoji="1" lang="ja-JP" altLang="en-US" sz="16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kumimoji="1" lang="en-US" altLang="ja-JP" sz="16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kumimoji="1" lang="ja-JP" altLang="en-US" sz="16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sz="16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kumimoji="1" lang="ja-JP" altLang="en-US" sz="16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日（月）～</a:t>
            </a:r>
            <a:r>
              <a:rPr kumimoji="1" lang="en-US" altLang="ja-JP" sz="16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kumimoji="1" lang="ja-JP" altLang="en-US" sz="16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sz="16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kumimoji="1" lang="ja-JP" altLang="en-US" sz="16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日（金）</a:t>
            </a:r>
            <a:endParaRPr kumimoji="1" lang="en-US" altLang="ja-JP" sz="160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協賛：</a:t>
            </a:r>
            <a:r>
              <a:rPr lang="en-US" altLang="ja-JP" sz="16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lang="ja-JP" altLang="en-US" sz="16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全日本空輸株式会社</a:t>
            </a:r>
            <a:r>
              <a:rPr lang="en-US" altLang="ja-JP" sz="16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			</a:t>
            </a:r>
            <a:r>
              <a:rPr lang="ja-JP" altLang="en-US" sz="16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提出書類：</a:t>
            </a:r>
            <a:r>
              <a:rPr lang="en-US" altLang="ja-JP" sz="16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lang="ja-JP" altLang="en-US" sz="16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本企画書</a:t>
            </a:r>
            <a:endParaRPr lang="en-US" altLang="ja-JP" sz="160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6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協力：</a:t>
            </a:r>
            <a:r>
              <a:rPr kumimoji="1" lang="en-US" altLang="ja-JP" sz="16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kumimoji="1" lang="ja-JP" altLang="en-US" sz="16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ブランド</a:t>
            </a:r>
            <a:r>
              <a:rPr lang="en-US" altLang="ja-JP" sz="16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USA / </a:t>
            </a:r>
            <a:r>
              <a:rPr lang="ja-JP" altLang="en-US" sz="16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ビジット</a:t>
            </a:r>
            <a:r>
              <a:rPr lang="en-US" altLang="ja-JP" sz="16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USA</a:t>
            </a:r>
            <a:r>
              <a:rPr lang="ja-JP" altLang="en-US" sz="16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コミッティジャパン</a:t>
            </a:r>
            <a:r>
              <a:rPr lang="en-US" altLang="ja-JP" sz="16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		</a:t>
            </a:r>
            <a:r>
              <a:rPr lang="ja-JP" altLang="en-US" sz="16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応募方法：</a:t>
            </a:r>
            <a:r>
              <a:rPr lang="en-US" altLang="ja-JP" sz="16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lang="ja-JP" altLang="en-US" sz="16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応募フォームに必要事項を登録</a:t>
            </a:r>
            <a:endParaRPr lang="en-US" altLang="ja-JP" sz="160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0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lang="en-US" altLang="ja-JP" sz="16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							</a:t>
            </a:r>
            <a:r>
              <a:rPr lang="en-US" altLang="ja-JP" sz="10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https://jata-sekaitabi.com/usa_trip_contestform2024</a:t>
            </a:r>
            <a:endParaRPr lang="en-US" altLang="ja-JP" sz="160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6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						</a:t>
            </a:r>
            <a:r>
              <a:rPr lang="ja-JP" altLang="en-US" sz="16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問合先：</a:t>
            </a:r>
            <a:r>
              <a:rPr lang="en-US" altLang="ja-JP" sz="16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		usacpn@jata-net.or.jp</a:t>
            </a:r>
            <a:endParaRPr kumimoji="1" lang="ja-JP" altLang="en-US" sz="160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791930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BB5FBC-AFCB-8444-3993-A50ECCDD25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047196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0D5654-0867-7210-0344-32F7AC75B4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18917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8FEABC-208C-576D-CB49-4BC4F1490D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465247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A62325-D7FA-309D-310C-961BED1D34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338386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D90EC9-C96D-2F34-3EDA-94575ED2A4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557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D9A3C5-1DD2-2BE7-2A37-8AF4241DFF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87490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C79E57-50BE-0E2C-618A-931E3EB776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67661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A43615-BA83-E42C-3263-09C340C853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58836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D2E5BC-35C3-0694-6CEB-F34343711E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28355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72A992-C9D0-2C92-53A6-2FCDA769AE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431162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364EEF-3DC9-0E74-E967-45F20390DD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316378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4C128D-B1E2-F492-3480-AFAA83D188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67319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0956AA-B918-DD7C-02E3-8E444DF78E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93195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159</Words>
  <Application>Microsoft Office PowerPoint</Application>
  <PresentationFormat>ワイド画面</PresentationFormat>
  <Paragraphs>10</Paragraphs>
  <Slides>14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18" baseType="lpstr">
      <vt:lpstr>Meiryo UI</vt:lpstr>
      <vt:lpstr>游ゴシック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jata1011</dc:creator>
  <cp:lastModifiedBy>jata1011</cp:lastModifiedBy>
  <cp:revision>9</cp:revision>
  <cp:lastPrinted>2024-02-06T07:17:06Z</cp:lastPrinted>
  <dcterms:created xsi:type="dcterms:W3CDTF">2024-02-06T06:40:12Z</dcterms:created>
  <dcterms:modified xsi:type="dcterms:W3CDTF">2024-03-14T05:47:58Z</dcterms:modified>
</cp:coreProperties>
</file>