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B9305-E05F-45EC-92D1-A83DE1D03B2B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954A0-4989-481A-8F74-B5E200637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43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EDF2726-054F-64F5-14F6-592411A15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2" y="6341290"/>
            <a:ext cx="1802424" cy="418420"/>
          </a:xfrm>
          <a:prstGeom prst="rect">
            <a:avLst/>
          </a:prstGeom>
        </p:spPr>
      </p:pic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9EED597-686C-62E7-BC17-22A97D6639CE}"/>
              </a:ext>
            </a:extLst>
          </p:cNvPr>
          <p:cNvGrpSpPr/>
          <p:nvPr userDrawn="1"/>
        </p:nvGrpSpPr>
        <p:grpSpPr>
          <a:xfrm>
            <a:off x="0" y="854320"/>
            <a:ext cx="12192000" cy="79130"/>
            <a:chOff x="0" y="968620"/>
            <a:chExt cx="12192000" cy="79130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60C3199C-B261-5514-CE7F-078C7E65E1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968620"/>
              <a:ext cx="12192000" cy="0"/>
            </a:xfrm>
            <a:prstGeom prst="line">
              <a:avLst/>
            </a:prstGeom>
            <a:ln w="31750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720D91D-6A32-90F2-7EBD-3E8B8F1439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047750"/>
              <a:ext cx="12192000" cy="0"/>
            </a:xfrm>
            <a:prstGeom prst="line">
              <a:avLst/>
            </a:prstGeom>
            <a:ln w="3175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99;p14">
            <a:extLst>
              <a:ext uri="{FF2B5EF4-FFF2-40B4-BE49-F238E27FC236}">
                <a16:creationId xmlns:a16="http://schemas.microsoft.com/office/drawing/2014/main" id="{B81CDC75-6F3C-034D-395A-5FD62219B896}"/>
              </a:ext>
            </a:extLst>
          </p:cNvPr>
          <p:cNvSpPr txBox="1"/>
          <p:nvPr userDrawn="1"/>
        </p:nvSpPr>
        <p:spPr>
          <a:xfrm>
            <a:off x="3472961" y="6433646"/>
            <a:ext cx="5246077" cy="22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>
              <a:buSzPts val="1000"/>
            </a:pPr>
            <a:r>
              <a:rPr 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Copyright© </a:t>
            </a:r>
            <a:r>
              <a:rPr lang="ja-JP" alt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一般社団法人日本旅行業協会 </a:t>
            </a:r>
            <a:r>
              <a:rPr 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JATA  All rights reserved. 禁無断転載・複製</a:t>
            </a:r>
            <a:endParaRPr sz="10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5003A149-19C7-FC40-0FD8-2FCFFB80A6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289" y="6221791"/>
            <a:ext cx="1320030" cy="5706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586723-3010-DE15-4220-95102E949316}"/>
              </a:ext>
            </a:extLst>
          </p:cNvPr>
          <p:cNvSpPr txBox="1"/>
          <p:nvPr userDrawn="1"/>
        </p:nvSpPr>
        <p:spPr>
          <a:xfrm>
            <a:off x="88872" y="67305"/>
            <a:ext cx="6007128" cy="70788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企画名</a:t>
            </a:r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〇〇〇〇〇</a:t>
            </a:r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29261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6A47F-0FE5-E367-4C5A-D4D45C64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0713BD-601B-E7BE-4DDD-A1A32FB4F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692A78-384C-AB6F-2EE3-E133CCCC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2FE4B-BFC0-D45D-DD77-C2BF2C44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B3F1A0-3C27-0B6B-3CBD-552F61A6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3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DF414D-F3F3-982C-3CFE-8C56707EB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3FE70A-9ED3-3140-9C02-AD14D08A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7A275B-A4AE-38F9-E9EF-9DCB390F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FE7D3-5877-C7D4-3BD5-686E18D0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7E4449-1340-DE20-1ACF-8C602119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48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477D7-4FD1-2582-23DD-43FF6C38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DD5FCE-FBE9-AB7E-8BC8-FC747208E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EE67A-25B4-1C04-D78C-A31451B5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4450AA-E9D7-D8C3-39F4-C75D48BA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590498-ABC5-F3B3-D796-94D79251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5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D319E-B82C-7607-56BC-2A590EDE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4DAF70-41CD-45C3-AFF1-28B7BD748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61032B-7F04-C43F-2471-FEE717F4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99DA2-BDB8-99B4-B297-1D068E0C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74251C-5934-2275-8B9D-BBC70DDB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58267-261A-AF7B-8C6B-534E593E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10806C-A754-FA2D-1443-E75662A5A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B43934-D0AA-A31D-37ED-9F8FBC7A3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41E0FE-824B-4730-A35F-92CFC261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065242-DF07-B59E-669B-759AB8F6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B37375-89E4-6A74-2E75-30873305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8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F50917-F319-3BC7-C1AE-5039108D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5840D1-C485-DFD7-4CDC-A62E717D2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610F9B-8946-5F3F-991B-E16A1E130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89B505-FC65-935A-1DA9-A79849FE1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363DA7-D60D-F9BE-E479-C30CC43D0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089298-2BCC-87A1-A8BD-89B8DA4C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1891CE-211D-5DFB-4ADC-D1F27AE6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6EA456-6E13-0828-2F3F-47DB696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22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0F01A-8BEF-E478-A252-211E8D2B4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E62C7D-A9CC-24A7-FBC0-ABC4B7A0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C71EC3-72A8-61EE-D8D8-E44CD45C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2FE387-3B4E-1BA1-D2A6-52D6FC38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5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72CE97-A20C-1C74-4DB5-F63E50D8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7F0928-9869-7585-0973-B858DDB1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77B347-EE76-A179-7232-2EC765E0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93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207CC-929E-E40D-A5AE-5D94FB06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9F6803-386B-EEF2-20E7-FE3C2CFC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986A19-06B5-8EAC-0722-9128A583E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27C03E-E2BB-BCE3-7D40-C144911D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BC7CE1-3E0B-3E9B-4D12-61EA037B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DC3F8D-1BB3-B98F-95AA-8F092F52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68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DA82A-8F4A-7783-EEFA-4292480B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BB4604-ABDD-4A5C-347D-C520676F2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4ADF22-C2EA-A186-FAD4-D42C6D2B0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6FEA15-EAEC-1C55-1543-ABD1B82E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4704FE-44B3-3AB6-B786-142D8265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4E10D5-272F-AEE2-3F8C-244EFACC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67900" y="5592271"/>
            <a:ext cx="2121877" cy="365125"/>
          </a:xfrm>
          <a:prstGeom prst="rect">
            <a:avLst/>
          </a:prstGeom>
        </p:spPr>
        <p:txBody>
          <a:bodyPr/>
          <a:lstStyle/>
          <a:p>
            <a:fld id="{39F5F815-8D3A-4EB4-9093-DAE4713A9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0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A7E4165-0A80-2059-2C86-86E601F162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22" y="6341290"/>
            <a:ext cx="1802424" cy="41842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3D1DA97-03A2-EA6D-0782-906960E31F4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606" y="208157"/>
            <a:ext cx="1597522" cy="50531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6DCAE6-1BE6-A8D0-BF78-7B99C94C49D7}"/>
              </a:ext>
            </a:extLst>
          </p:cNvPr>
          <p:cNvSpPr txBox="1"/>
          <p:nvPr userDrawn="1"/>
        </p:nvSpPr>
        <p:spPr>
          <a:xfrm>
            <a:off x="6000848" y="106497"/>
            <a:ext cx="4504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ツーリズム</a:t>
            </a:r>
            <a:r>
              <a:rPr kumimoji="1" lang="en-US" altLang="ja-JP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ジャパン</a:t>
            </a:r>
            <a:r>
              <a:rPr kumimoji="1" lang="en-US" altLang="ja-JP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2024 </a:t>
            </a:r>
            <a:r>
              <a:rPr kumimoji="1" lang="ja-JP" altLang="en-US" sz="1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海外旅行シンポジウム</a:t>
            </a:r>
            <a:endParaRPr kumimoji="1" lang="en-US" altLang="ja-JP" sz="1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～日米間 若者の観光交流の拡大に向けて～</a:t>
            </a:r>
            <a:endParaRPr kumimoji="1" lang="en-US" altLang="ja-JP" sz="1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日米観光交流年</a:t>
            </a:r>
            <a:r>
              <a:rPr kumimoji="1" lang="en-US" altLang="ja-JP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2024 </a:t>
            </a:r>
            <a:r>
              <a:rPr kumimoji="1"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アメリカ旅行企画コンテスト</a:t>
            </a:r>
            <a:endParaRPr kumimoji="1" lang="ja-JP" altLang="en-US" sz="1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5550E9B-85EB-F8C1-D3E8-D8304E6EA292}"/>
              </a:ext>
            </a:extLst>
          </p:cNvPr>
          <p:cNvGrpSpPr/>
          <p:nvPr userDrawn="1"/>
        </p:nvGrpSpPr>
        <p:grpSpPr>
          <a:xfrm>
            <a:off x="0" y="854320"/>
            <a:ext cx="12192000" cy="79130"/>
            <a:chOff x="0" y="968620"/>
            <a:chExt cx="12192000" cy="79130"/>
          </a:xfrm>
        </p:grpSpPr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3AAADDD-912B-6280-182D-0252A3928DC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968620"/>
              <a:ext cx="12192000" cy="0"/>
            </a:xfrm>
            <a:prstGeom prst="line">
              <a:avLst/>
            </a:prstGeom>
            <a:ln w="31750" cmpd="sng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F880881-5EC8-FE7A-9C0E-4B8BB17B34E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1047750"/>
              <a:ext cx="12192000" cy="0"/>
            </a:xfrm>
            <a:prstGeom prst="line">
              <a:avLst/>
            </a:prstGeom>
            <a:ln w="3175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Google Shape;99;p14">
            <a:extLst>
              <a:ext uri="{FF2B5EF4-FFF2-40B4-BE49-F238E27FC236}">
                <a16:creationId xmlns:a16="http://schemas.microsoft.com/office/drawing/2014/main" id="{C0BCD838-46E5-D267-413F-50E61D2CF3F0}"/>
              </a:ext>
            </a:extLst>
          </p:cNvPr>
          <p:cNvSpPr txBox="1"/>
          <p:nvPr userDrawn="1"/>
        </p:nvSpPr>
        <p:spPr>
          <a:xfrm>
            <a:off x="3472961" y="6433646"/>
            <a:ext cx="5246077" cy="22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>
              <a:buSzPts val="1000"/>
            </a:pPr>
            <a:r>
              <a:rPr 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Copyright© </a:t>
            </a:r>
            <a:r>
              <a:rPr lang="ja-JP" alt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一般社団法人日本旅行業協会 </a:t>
            </a:r>
            <a:r>
              <a:rPr lang="en-US" sz="1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JATA  All rights reserved. 禁無断転載・複製</a:t>
            </a:r>
            <a:endParaRPr sz="10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DDB19BA-63C8-A115-FA99-5670AC1C8B0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289" y="6221791"/>
            <a:ext cx="1320030" cy="57063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49A8A9-35FE-1706-84A7-1A0E27BB639D}"/>
              </a:ext>
            </a:extLst>
          </p:cNvPr>
          <p:cNvSpPr txBox="1"/>
          <p:nvPr userDrawn="1"/>
        </p:nvSpPr>
        <p:spPr>
          <a:xfrm>
            <a:off x="88872" y="67305"/>
            <a:ext cx="6007128" cy="70788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企画名</a:t>
            </a:r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〇〇〇〇〇</a:t>
            </a:r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en-US" altLang="ja-JP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編集してください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61A6EA5-E547-DDB7-818A-7EC2B9B8804D}"/>
              </a:ext>
            </a:extLst>
          </p:cNvPr>
          <p:cNvSpPr txBox="1"/>
          <p:nvPr userDrawn="1"/>
        </p:nvSpPr>
        <p:spPr>
          <a:xfrm>
            <a:off x="11390627" y="6587343"/>
            <a:ext cx="80137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Page</a:t>
            </a:r>
            <a:fld id="{38DFAED4-05B5-4E15-BC04-09E407A44773}" type="slidenum">
              <a:rPr kumimoji="1"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‹#›</a:t>
            </a:fld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4EDEB60-F175-3109-A7F9-BE037A30DB2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054" y="6257054"/>
            <a:ext cx="1090659" cy="57063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30C1583-D5EE-C091-60E5-D6E6A1A1FDE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112" y="6213777"/>
            <a:ext cx="656102" cy="58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4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DC8C3F-9F09-7059-B7C3-E49964C82F53}"/>
              </a:ext>
            </a:extLst>
          </p:cNvPr>
          <p:cNvSpPr txBox="1"/>
          <p:nvPr/>
        </p:nvSpPr>
        <p:spPr>
          <a:xfrm>
            <a:off x="1043174" y="1758504"/>
            <a:ext cx="10105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アメリカ旅行企画コンテスト 企画書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FBEC98-3F1F-22AE-B9B8-A506F1444CBD}"/>
              </a:ext>
            </a:extLst>
          </p:cNvPr>
          <p:cNvSpPr/>
          <p:nvPr/>
        </p:nvSpPr>
        <p:spPr>
          <a:xfrm>
            <a:off x="263371" y="3183449"/>
            <a:ext cx="11665257" cy="157498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応募者記入欄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グループ名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（または個人名）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：「●●●●●」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企画名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			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：「●●●●●」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大学・学校名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：「●●●大学●●部」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463730D-6045-6481-41A8-0E8564C53C40}"/>
              </a:ext>
            </a:extLst>
          </p:cNvPr>
          <p:cNvSpPr/>
          <p:nvPr/>
        </p:nvSpPr>
        <p:spPr>
          <a:xfrm>
            <a:off x="263371" y="4838330"/>
            <a:ext cx="11665257" cy="1313895"/>
          </a:xfrm>
          <a:prstGeom prst="rect">
            <a:avLst/>
          </a:prstGeom>
          <a:noFill/>
          <a:ln w="19050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主催：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一般社団法人日本旅行業協会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応募期間：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2024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日（月）～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endParaRPr kumimoji="1" lang="en-US" altLang="ja-JP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協賛：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全日本空輸株式会社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提出書類：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本企画書</a:t>
            </a:r>
            <a:endParaRPr lang="en-US" altLang="ja-JP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協力：</a:t>
            </a:r>
            <a:r>
              <a:rPr kumimoji="1"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USA / 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ビジット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USA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コミッティジャパン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応募方法：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応募フォームに必要事項を登録</a:t>
            </a:r>
            <a:endParaRPr lang="en-US" altLang="ja-JP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				</a:t>
            </a:r>
            <a:r>
              <a:rPr lang="en-US" altLang="ja-JP" sz="1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https://jata-sekaitabi.com/usa_trip_contestform2024</a:t>
            </a:r>
            <a:endParaRPr lang="en-US" altLang="ja-JP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			</a:t>
            </a:r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問合先：</a:t>
            </a:r>
            <a:r>
              <a:rPr lang="en-US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usacpn@jata-net.or.jp</a:t>
            </a:r>
            <a:endParaRPr kumimoji="1" lang="ja-JP" altLang="en-US" sz="16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19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B5FBC-AFCB-8444-3993-A50ECCDD2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71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D5654-0867-7210-0344-32F7AC75B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89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FEABC-208C-576D-CB49-4BC4F1490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52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A62325-D7FA-309D-310C-961BED1D3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83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90EC9-C96D-2F34-3EDA-94575ED2A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57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9A3C5-1DD2-2BE7-2A37-8AF4241DF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874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79E57-50BE-0E2C-618A-931E3EB77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76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43615-BA83-E42C-3263-09C340C85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88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2E5BC-35C3-0694-6CEB-F34343711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3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2A992-C9D0-2C92-53A6-2FCDA769A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11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64EEF-3DC9-0E74-E967-45F20390D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63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C128D-B1E2-F492-3480-AFAA83D18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7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956AA-B918-DD7C-02E3-8E444DF78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1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ワイド画面</PresentationFormat>
  <Paragraphs>10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jata1011</dc:creator>
  <cp:lastModifiedBy>jata1011</cp:lastModifiedBy>
  <cp:revision>9</cp:revision>
  <cp:lastPrinted>2024-02-06T07:17:06Z</cp:lastPrinted>
  <dcterms:created xsi:type="dcterms:W3CDTF">2024-02-06T06:40:12Z</dcterms:created>
  <dcterms:modified xsi:type="dcterms:W3CDTF">2024-03-14T05:47:58Z</dcterms:modified>
</cp:coreProperties>
</file>